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4694"/>
  </p:normalViewPr>
  <p:slideViewPr>
    <p:cSldViewPr snapToGrid="0">
      <p:cViewPr varScale="1">
        <p:scale>
          <a:sx n="121" d="100"/>
          <a:sy n="121" d="100"/>
        </p:scale>
        <p:origin x="1912" y="176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3/19/23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3/19/23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3/19/23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3/19/23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3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0DDB8-0DC4-B2A4-41FF-5CF109CDADA8}"/>
              </a:ext>
            </a:extLst>
          </p:cNvPr>
          <p:cNvSpPr/>
          <p:nvPr/>
        </p:nvSpPr>
        <p:spPr bwMode="auto">
          <a:xfrm>
            <a:off x="1891862" y="1383059"/>
            <a:ext cx="462455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B4850-EBF0-E34D-B36F-B2EF69A0B296}"/>
              </a:ext>
            </a:extLst>
          </p:cNvPr>
          <p:cNvSpPr txBox="1"/>
          <p:nvPr/>
        </p:nvSpPr>
        <p:spPr>
          <a:xfrm>
            <a:off x="528339" y="6164688"/>
            <a:ext cx="769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security means that a PPT adversary cannot find collisions and cannot forge a valid </a:t>
            </a:r>
            <a:r>
              <a:rPr lang="en-US" dirty="0" err="1">
                <a:solidFill>
                  <a:srgbClr val="FF00FF"/>
                </a:solidFill>
              </a:rPr>
              <a:t>PoI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D8731-FC0D-E598-4B71-A95BB07E2C0B}"/>
              </a:ext>
            </a:extLst>
          </p:cNvPr>
          <p:cNvSpPr/>
          <p:nvPr/>
        </p:nvSpPr>
        <p:spPr bwMode="auto">
          <a:xfrm>
            <a:off x="7388772" y="2339501"/>
            <a:ext cx="833084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4940986" y="4114799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478C1-7432-7444-AF1E-E26065C26111}"/>
              </a:ext>
            </a:extLst>
          </p:cNvPr>
          <p:cNvSpPr txBox="1"/>
          <p:nvPr/>
        </p:nvSpPr>
        <p:spPr>
          <a:xfrm>
            <a:off x="2133600" y="5179218"/>
            <a:ext cx="41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the above says that a PPT adversary cannot forge a valid </a:t>
            </a:r>
            <a:r>
              <a:rPr lang="en-US" dirty="0" err="1">
                <a:solidFill>
                  <a:srgbClr val="FF00FF"/>
                </a:solidFill>
              </a:rPr>
              <a:t>PoC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3.8, 3.9, and 3.10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between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754A2-5E2B-48CB-3003-0197BA32468F}"/>
              </a:ext>
            </a:extLst>
          </p:cNvPr>
          <p:cNvSpPr/>
          <p:nvPr/>
        </p:nvSpPr>
        <p:spPr bwMode="auto">
          <a:xfrm>
            <a:off x="1944414" y="3113315"/>
            <a:ext cx="578069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36E19-2285-8BFC-25B4-B9A64FEAADFB}"/>
              </a:ext>
            </a:extLst>
          </p:cNvPr>
          <p:cNvSpPr/>
          <p:nvPr/>
        </p:nvSpPr>
        <p:spPr bwMode="auto">
          <a:xfrm>
            <a:off x="7679892" y="5048365"/>
            <a:ext cx="774048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747" y="924830"/>
            <a:ext cx="8386505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textbook]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Aka </a:t>
            </a:r>
            <a:r>
              <a:rPr lang="en-GB" altLang="en-US" sz="2400" dirty="0"/>
              <a:t>Merkle - 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Strengthening </a:t>
            </a:r>
            <a:endParaRPr lang="en-GB" altLang="en-US" sz="22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Where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 dirty="0"/>
              <a:t>is the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 dirty="0"/>
              <a:t>–bit binary representation of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 dirty="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And: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 dirty="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Simplify: assume 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 dirty="0"/>
              <a:t> be some fixed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 dirty="0"/>
              <a:t> </a:t>
            </a:r>
            <a:r>
              <a:rPr lang="en-GB" altLang="en-US" sz="2200" dirty="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For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 dirty="0"/>
              <a:t>let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] || 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Output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6936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 || </a:t>
            </a: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29036</TotalTime>
  <Words>1482</Words>
  <Application>Microsoft Macintosh PowerPoint</Application>
  <PresentationFormat>On-screen Show (4:3)</PresentationFormat>
  <Paragraphs>266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40</cp:revision>
  <cp:lastPrinted>1601-01-01T00:00:00Z</cp:lastPrinted>
  <dcterms:created xsi:type="dcterms:W3CDTF">2003-03-23T06:19:47Z</dcterms:created>
  <dcterms:modified xsi:type="dcterms:W3CDTF">2023-03-19T14:52:03Z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